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58" r:id="rId7"/>
    <p:sldId id="262" r:id="rId8"/>
    <p:sldId id="259" r:id="rId9"/>
    <p:sldId id="263" r:id="rId10"/>
    <p:sldId id="260" r:id="rId11"/>
    <p:sldId id="261" r:id="rId12"/>
    <p:sldId id="264" r:id="rId13"/>
    <p:sldId id="265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39114B-83CB-1F0B-0842-E5FED27C8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65AD609-545C-DED6-39DF-F9D020234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2FF4F6F-7AD6-1702-D9F2-4204F9C9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CC579C8-B817-46BF-CA34-C6E5D8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7ABC18C-1C03-2ED2-EB19-2B6C38F7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701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D5CBFC-6551-AC92-B689-E45A5285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66E95DB-241C-6319-A273-61B091F48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5AF7CC7-CFB0-9A50-51EC-7ADCB8A4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0686FC8-546B-F545-2562-25404F4E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1C8C69E-4547-601F-FD42-75B22005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257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C858E05-2291-AABF-BC3F-6480B5E67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BD16EFD-FC88-29C5-E99C-757B5FCE6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25A4E5C-6B6B-D9C0-8326-A24C027D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7E985B-339D-776B-EAAF-CB94AB0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938315-AFB4-4360-1A3C-DCD9E24F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20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FC3F11-F326-54F9-5ED3-8CE89BA2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0E6F79-4B08-C1C1-7A4A-B7BE702F8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8BE40E2-2C9F-59A6-FBA5-04955A80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729E8F6-4305-277B-B25A-19325BA9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EC95187-932F-AB1D-1554-A07D2177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35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AB0613-D04C-246F-EF18-FBF4D142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8F534F8-84B4-1E72-68DC-B2D8442E8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E291F8B-2A1E-1BD7-F107-E4AC1C7F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9634F52-7595-AEC5-2CF4-189ADD05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18D047B-2D91-6591-7000-9FD6A8E3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55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B4AA06-4931-69B7-7787-527B33C7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37B1E0-9364-FA1B-3B4B-5DCDEC422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7F91861-58BF-5E0B-6F59-79D8BA981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819C20B-2EFD-B1BF-5AA7-49D0F05C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EFA74D5-6811-CC8A-A706-40630F24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D917DA9-B157-91F2-084C-E9A0D6B6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145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8214B1-04E2-88F8-0A72-41DB9497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E381F10-7DA3-1489-2F28-F114798F9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4E5833B-6F37-2B78-8104-0CC60D197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D1AB97C-7CBF-AC0A-3039-A38D097EC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0A5B3AC-1844-0FA7-ABBF-88C499418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03DB2C1-C1DE-B719-3073-521EFB98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E984120-A136-B96F-4261-3A84414D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3B25ED8-6CE5-82E5-DE96-1F1E7507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296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F72250-9F96-06A6-0728-4D19113E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D1D27E9-F694-86E2-22D3-7EC1EA9B9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6055599-77AD-6B24-9986-9E36B38E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B2F0348-49EA-1610-7875-298E2A95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442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FAE25BB-2BF5-0858-535A-00D50AEF2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6BE000A-EFEB-1668-E897-38CCA43E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2B2B95A-3199-E5CE-DB61-816C5170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294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D8F7A7-5809-CC7E-EF30-C7FCF2089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0A8FC9-AAAF-911C-D419-3F7A9DC82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CA53FDB-C45F-C6B8-DF7D-4F2ED0870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A551D57-0862-2EA6-99FD-5817368D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B0AEBC4-0652-DD5F-0D31-DE2C734C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8A97985-0D8C-AF0B-6F00-72F29EF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190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E3FE30-C3CF-A7A3-CCE8-D5C12ECA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5446150-7D0F-1908-8841-EF9168B19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8A90CBB-97AE-D7F0-A857-B6DB21041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0F95EC8-F0AE-ACDF-0FD7-78C3C50DB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EE32761-90E7-3E9C-9163-9AC11493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0806E1-9B39-B08B-0F32-18F358BD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358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A2CA64E-D0B3-0E9B-D847-3D32606D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2343216-1D87-BB55-DAC8-7C26BED9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4BF9FA0-8B6E-C8F0-C7E4-9E2B7796B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8C812-6350-4087-AFCA-47BF5D5D07A6}" type="datetimeFigureOut">
              <a:rPr lang="tr-TR" smtClean="0"/>
              <a:t>18.12.2024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5BBCDD9-9349-E5BD-5CCB-E56C366C7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BB8D897-A2BB-4949-AEED-AE47F4834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7FE7D-088A-4772-9AAA-432322D62C8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05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0F0EEE4-EE48-54E2-0397-E83E0D638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787" y="171903"/>
            <a:ext cx="8298426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Manisa Celal Bayar Üniversitesi</a:t>
            </a:r>
            <a:endParaRPr kumimoji="0" lang="tr-TR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Manisa Teknik Bilimler Meslek Yüksekokulu</a:t>
            </a:r>
            <a:endParaRPr kumimoji="0" lang="tr-TR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24.12.2024 Yıl Sonu Sergisi</a:t>
            </a:r>
            <a:endParaRPr kumimoji="0" lang="tr-TR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Resim 4" descr="metin, yazı tipi, grafik tasarım, grafik içeren bir resim&#10;&#10;Açıklama otomatik olarak oluşturuldu">
            <a:extLst>
              <a:ext uri="{FF2B5EF4-FFF2-40B4-BE49-F238E27FC236}">
                <a16:creationId xmlns:a16="http://schemas.microsoft.com/office/drawing/2014/main" id="{E8117D0D-9EFB-1011-63E4-96F504EB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5" y="2959907"/>
            <a:ext cx="57610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D0637A67-F6E8-F02D-3E6A-CD94EBE354DC}"/>
              </a:ext>
            </a:extLst>
          </p:cNvPr>
          <p:cNvSpPr txBox="1"/>
          <p:nvPr/>
        </p:nvSpPr>
        <p:spPr>
          <a:xfrm>
            <a:off x="3048000" y="123105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Ad: Mehmet</a:t>
            </a:r>
            <a:endParaRPr kumimoji="0" lang="tr-TR" altLang="tr-T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Soyadı: Kıvrak</a:t>
            </a:r>
            <a:endParaRPr kumimoji="0" lang="tr-TR" altLang="tr-T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Numara: 241613001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8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Bölüm :Bilgisayar Programcılığı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Tel:05060519219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96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DF6D393B-38D5-0627-FFED-BA4337F89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1" t="2807" r="8152"/>
          <a:stretch/>
        </p:blipFill>
        <p:spPr>
          <a:xfrm>
            <a:off x="0" y="487326"/>
            <a:ext cx="6890301" cy="5883347"/>
          </a:xfrm>
          <a:prstGeom prst="rect">
            <a:avLst/>
          </a:prstGeom>
        </p:spPr>
      </p:pic>
      <p:pic>
        <p:nvPicPr>
          <p:cNvPr id="3" name="Resim 2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25CFD5E8-0E78-7AF4-8A38-32751BEA4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80" y="0"/>
            <a:ext cx="554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8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E41CEDF9-8DA4-EB5A-5251-E84971C65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23" y="0"/>
            <a:ext cx="5372566" cy="3756986"/>
          </a:xfrm>
          <a:prstGeom prst="rect">
            <a:avLst/>
          </a:prstGeom>
        </p:spPr>
      </p:pic>
      <p:pic>
        <p:nvPicPr>
          <p:cNvPr id="7" name="Resim 6" descr="metin, ekran görüntüsü, doküman, belge, yazı tipi içeren bir resim&#10;&#10;Açıklama otomatik olarak oluşturuldu">
            <a:extLst>
              <a:ext uri="{FF2B5EF4-FFF2-40B4-BE49-F238E27FC236}">
                <a16:creationId xmlns:a16="http://schemas.microsoft.com/office/drawing/2014/main" id="{6BFBDA62-D739-C207-538D-C29B5C901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3675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8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ekran görüntüsü, metin içeren bir resim&#10;&#10;Açıklama otomatik olarak oluşturuldu">
            <a:extLst>
              <a:ext uri="{FF2B5EF4-FFF2-40B4-BE49-F238E27FC236}">
                <a16:creationId xmlns:a16="http://schemas.microsoft.com/office/drawing/2014/main" id="{FC60C5BA-612C-7271-7BF0-667A3C73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"/>
          <a:stretch/>
        </p:blipFill>
        <p:spPr>
          <a:xfrm>
            <a:off x="0" y="0"/>
            <a:ext cx="12192000" cy="3109378"/>
          </a:xfrm>
          <a:prstGeom prst="rect">
            <a:avLst/>
          </a:prstGeom>
        </p:spPr>
      </p:pic>
      <p:pic>
        <p:nvPicPr>
          <p:cNvPr id="7" name="Resim 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76BEF688-2C40-4272-17F6-E5BCE39D2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92" y="2354190"/>
            <a:ext cx="4244708" cy="4503810"/>
          </a:xfrm>
          <a:prstGeom prst="rect">
            <a:avLst/>
          </a:prstGeom>
        </p:spPr>
      </p:pic>
      <p:pic>
        <p:nvPicPr>
          <p:cNvPr id="9" name="Resim 8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3D7554DE-5DCA-85E7-76DF-8F489E3EA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9378"/>
            <a:ext cx="5677392" cy="37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28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B2D009B8-6DD4-B734-201B-D3458AC5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2"/>
            <a:ext cx="6111770" cy="6819898"/>
          </a:xfrm>
          <a:prstGeom prst="rect">
            <a:avLst/>
          </a:prstGeom>
        </p:spPr>
      </p:pic>
      <p:pic>
        <p:nvPicPr>
          <p:cNvPr id="15" name="Resim 14" descr="metin, ekran görüntüsü, doküman, belge, yazı tipi içeren bir resim&#10;&#10;Açıklama otomatik olarak oluşturuldu">
            <a:extLst>
              <a:ext uri="{FF2B5EF4-FFF2-40B4-BE49-F238E27FC236}">
                <a16:creationId xmlns:a16="http://schemas.microsoft.com/office/drawing/2014/main" id="{0843F85D-E79D-92D0-6C8D-3DC42627D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" y="0"/>
            <a:ext cx="6020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5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8FBE3860-415E-1414-AC77-3D69845A8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36" y="0"/>
            <a:ext cx="5814564" cy="6066046"/>
          </a:xfrm>
          <a:prstGeom prst="rect">
            <a:avLst/>
          </a:prstGeom>
        </p:spPr>
      </p:pic>
      <p:pic>
        <p:nvPicPr>
          <p:cNvPr id="7" name="Resim 6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AA60BFE6-22E8-66E8-F62A-99B9BAA37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62151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88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E88460AB-3E53-A9FC-0FF7-A739A9482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8" b="15368"/>
          <a:stretch/>
        </p:blipFill>
        <p:spPr>
          <a:xfrm>
            <a:off x="716280" y="113604"/>
            <a:ext cx="10515600" cy="2651991"/>
          </a:xfrm>
        </p:spPr>
      </p:pic>
      <p:pic>
        <p:nvPicPr>
          <p:cNvPr id="7" name="Resim 6" descr="metin, yazı tipi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3479D0C-547A-DE12-ED43-7379779A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48" y="2857450"/>
            <a:ext cx="7132938" cy="1143099"/>
          </a:xfrm>
          <a:prstGeom prst="rect">
            <a:avLst/>
          </a:prstGeom>
        </p:spPr>
      </p:pic>
      <p:pic>
        <p:nvPicPr>
          <p:cNvPr id="9" name="Resim 8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AD36F3F4-6A1D-0328-ED1E-716DE8D13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26" y="4000549"/>
            <a:ext cx="6591871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7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yazı tipi, ekran görüntüsü, iş kartı içeren bir resim&#10;&#10;Açıklama otomatik olarak oluşturuldu">
            <a:extLst>
              <a:ext uri="{FF2B5EF4-FFF2-40B4-BE49-F238E27FC236}">
                <a16:creationId xmlns:a16="http://schemas.microsoft.com/office/drawing/2014/main" id="{DE474672-4906-564F-0281-DE5C33CFB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10007"/>
          <a:stretch/>
        </p:blipFill>
        <p:spPr>
          <a:xfrm>
            <a:off x="838200" y="71120"/>
            <a:ext cx="10515600" cy="3337560"/>
          </a:xfrm>
        </p:spPr>
      </p:pic>
      <p:pic>
        <p:nvPicPr>
          <p:cNvPr id="7" name="Resim 6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0164795C-5EA2-5732-431A-5ECD92D2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3" y="5009763"/>
            <a:ext cx="4160881" cy="1623201"/>
          </a:xfrm>
          <a:prstGeom prst="rect">
            <a:avLst/>
          </a:prstGeom>
        </p:spPr>
      </p:pic>
      <p:pic>
        <p:nvPicPr>
          <p:cNvPr id="9" name="Resim 8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22D6CE49-CCF3-F884-7411-F87A3E7B6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3" y="3319579"/>
            <a:ext cx="4778154" cy="1493649"/>
          </a:xfrm>
          <a:prstGeom prst="rect">
            <a:avLst/>
          </a:prstGeom>
        </p:spPr>
      </p:pic>
      <p:pic>
        <p:nvPicPr>
          <p:cNvPr id="11" name="Resim 10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2906BE56-08B6-EB4F-EF76-BC601BF4A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32" y="2986705"/>
            <a:ext cx="4961050" cy="3871295"/>
          </a:xfrm>
          <a:prstGeom prst="rect">
            <a:avLst/>
          </a:prstGeom>
        </p:spPr>
      </p:pic>
      <p:pic>
        <p:nvPicPr>
          <p:cNvPr id="14" name="Resim 13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5B7AD19E-5055-A73C-92DC-2E917B1F0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5" b="5163"/>
          <a:stretch/>
        </p:blipFill>
        <p:spPr>
          <a:xfrm>
            <a:off x="6645505" y="2986705"/>
            <a:ext cx="5359272" cy="2774998"/>
          </a:xfrm>
          <a:prstGeom prst="rect">
            <a:avLst/>
          </a:prstGeom>
        </p:spPr>
      </p:pic>
      <p:pic>
        <p:nvPicPr>
          <p:cNvPr id="15" name="Resim 14" descr="metin, yazı tipi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AADD895B-0495-D82E-5CEA-D54E42FFB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05" y="5710864"/>
            <a:ext cx="3680779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88051-CFD1-FFF5-C27A-18092AA3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ekran görüntüsü, doğa içeren bir resim&#10;&#10;Açıklama otomatik olarak oluşturuldu">
            <a:extLst>
              <a:ext uri="{FF2B5EF4-FFF2-40B4-BE49-F238E27FC236}">
                <a16:creationId xmlns:a16="http://schemas.microsoft.com/office/drawing/2014/main" id="{8D3BF0A3-8325-F2D4-EAB6-8685A3029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83" y="274879"/>
            <a:ext cx="10559517" cy="343967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5203AA1-7C68-9656-02B6-F2C0B09AB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47" y="3951501"/>
            <a:ext cx="4835506" cy="369380"/>
          </a:xfrm>
          <a:prstGeom prst="rect">
            <a:avLst/>
          </a:prstGeom>
        </p:spPr>
      </p:pic>
      <p:pic>
        <p:nvPicPr>
          <p:cNvPr id="12" name="Resim 11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8CE4D36-6908-038C-7F44-731F4478E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41" y="4557830"/>
            <a:ext cx="7620000" cy="18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8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8360-AC91-B1F0-F628-811C9CF7A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 tipi, diyagram içeren bir resim&#10;&#10;Açıklama otomatik olarak oluşturuldu">
            <a:extLst>
              <a:ext uri="{FF2B5EF4-FFF2-40B4-BE49-F238E27FC236}">
                <a16:creationId xmlns:a16="http://schemas.microsoft.com/office/drawing/2014/main" id="{B2A870A9-962E-3D77-5E4D-8BF39AEB7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740"/>
            <a:ext cx="10515600" cy="1996068"/>
          </a:xfrm>
        </p:spPr>
      </p:pic>
      <p:pic>
        <p:nvPicPr>
          <p:cNvPr id="7" name="Resim 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9C2C2D17-7626-A448-3278-7DC290D63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93" y="2235808"/>
            <a:ext cx="5685013" cy="3071126"/>
          </a:xfrm>
          <a:prstGeom prst="rect">
            <a:avLst/>
          </a:prstGeom>
        </p:spPr>
      </p:pic>
      <p:pic>
        <p:nvPicPr>
          <p:cNvPr id="11" name="Resim 10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ACC7863A-4EE2-B99F-BAB8-DB90B3B52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" y="3021308"/>
            <a:ext cx="3467400" cy="3596952"/>
          </a:xfrm>
          <a:prstGeom prst="rect">
            <a:avLst/>
          </a:prstGeom>
        </p:spPr>
      </p:pic>
      <p:pic>
        <p:nvPicPr>
          <p:cNvPr id="13" name="Resim 12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057F6A7-F6D2-5492-4A96-642C19E2F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841" y="3687805"/>
            <a:ext cx="345215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80EA-7361-A642-E8F6-E69A2335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4BC54B89-B850-15E8-E261-CEBE9D422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" r="177" b="6781"/>
          <a:stretch/>
        </p:blipFill>
        <p:spPr>
          <a:xfrm>
            <a:off x="543560" y="8082"/>
            <a:ext cx="11104880" cy="4276548"/>
          </a:xfrm>
          <a:prstGeom prst="rect">
            <a:avLst/>
          </a:prstGeom>
        </p:spPr>
      </p:pic>
      <p:pic>
        <p:nvPicPr>
          <p:cNvPr id="14" name="Resim 13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A7862E7D-B05C-06B9-21B1-F3F4DA679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0080"/>
            <a:ext cx="5768840" cy="2407920"/>
          </a:xfrm>
          <a:prstGeom prst="rect">
            <a:avLst/>
          </a:prstGeom>
        </p:spPr>
      </p:pic>
      <p:pic>
        <p:nvPicPr>
          <p:cNvPr id="16" name="Resim 15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5CBC2278-46B1-3DBB-A204-238520DE4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77" b="41047"/>
          <a:stretch/>
        </p:blipFill>
        <p:spPr>
          <a:xfrm>
            <a:off x="3523020" y="4735779"/>
            <a:ext cx="4258290" cy="2122504"/>
          </a:xfrm>
          <a:prstGeom prst="rect">
            <a:avLst/>
          </a:prstGeom>
        </p:spPr>
      </p:pic>
      <p:pic>
        <p:nvPicPr>
          <p:cNvPr id="17" name="Resim 1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ADDC7DD5-57E5-BAC1-E27B-75EF36374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1" r="27377"/>
          <a:stretch/>
        </p:blipFill>
        <p:spPr>
          <a:xfrm>
            <a:off x="7933710" y="5242843"/>
            <a:ext cx="4258290" cy="14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Resim 10" descr="metin, yazı tipi, ekran görüntüsü, grafik içeren bir resim&#10;&#10;Açıklama otomatik olarak oluşturuldu">
            <a:extLst>
              <a:ext uri="{FF2B5EF4-FFF2-40B4-BE49-F238E27FC236}">
                <a16:creationId xmlns:a16="http://schemas.microsoft.com/office/drawing/2014/main" id="{7CA6D561-1257-E47D-F958-3E9B5981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6465234B-EAA5-953D-3FE0-69F7E4978E56}"/>
              </a:ext>
            </a:extLst>
          </p:cNvPr>
          <p:cNvSpPr txBox="1"/>
          <p:nvPr/>
        </p:nvSpPr>
        <p:spPr>
          <a:xfrm>
            <a:off x="6720841" y="1399033"/>
            <a:ext cx="5471140" cy="50017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effectLst/>
              </a:rPr>
              <a:t>Tecline Industries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>
                <a:effectLst/>
              </a:rPr>
              <a:t> 2010 yılında </a:t>
            </a:r>
            <a:r>
              <a:rPr lang="en-US" dirty="0" err="1">
                <a:effectLst/>
              </a:rPr>
              <a:t>Manisa'da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kurulan</a:t>
            </a:r>
            <a:r>
              <a:rPr lang="en-US" dirty="0">
                <a:effectLst/>
              </a:rPr>
              <a:t> ve modern </a:t>
            </a:r>
            <a:r>
              <a:rPr lang="en-US" dirty="0" err="1">
                <a:effectLst/>
              </a:rPr>
              <a:t>teknolojinin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sunduğu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yenilikçi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çözümleri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kullanarak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işletmelere</a:t>
            </a:r>
            <a:r>
              <a:rPr lang="en-US" dirty="0">
                <a:effectLst/>
              </a:rPr>
              <a:t> ve </a:t>
            </a:r>
            <a:r>
              <a:rPr lang="en-US" dirty="0" err="1">
                <a:effectLst/>
              </a:rPr>
              <a:t>bireylere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çeşitli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hizmetler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sunan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öncü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bir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şirkettir</a:t>
            </a:r>
            <a:r>
              <a:rPr lang="en-US" dirty="0">
                <a:effectLst/>
              </a:rPr>
              <a:t>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 err="1">
                <a:effectLst/>
              </a:rPr>
              <a:t>Geniş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hizmet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yelpazesi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arasında</a:t>
            </a:r>
            <a:r>
              <a:rPr lang="en-US" dirty="0">
                <a:effectLst/>
              </a:rPr>
              <a:t> web </a:t>
            </a:r>
            <a:r>
              <a:rPr lang="en-US" dirty="0" err="1">
                <a:effectLst/>
              </a:rPr>
              <a:t>projeleri</a:t>
            </a:r>
            <a:r>
              <a:rPr lang="en-US" dirty="0">
                <a:effectLst/>
              </a:rPr>
              <a:t>, SEO </a:t>
            </a:r>
            <a:r>
              <a:rPr lang="en-US" dirty="0" err="1">
                <a:effectLst/>
              </a:rPr>
              <a:t>çalışmaları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bulut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hizmet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sistemleri</a:t>
            </a:r>
            <a:r>
              <a:rPr lang="en-US" dirty="0">
                <a:effectLst/>
              </a:rPr>
              <a:t>, site </a:t>
            </a:r>
            <a:r>
              <a:rPr lang="en-US" dirty="0" err="1">
                <a:effectLst/>
              </a:rPr>
              <a:t>güvenliği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mobil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uygulama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geliştirme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yapay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zeka</a:t>
            </a:r>
            <a:r>
              <a:rPr lang="en-US" dirty="0">
                <a:effectLst/>
              </a:rPr>
              <a:t> ve </a:t>
            </a:r>
            <a:r>
              <a:rPr lang="en-US" dirty="0" err="1">
                <a:effectLst/>
              </a:rPr>
              <a:t>makine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öğrenimi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ile</a:t>
            </a:r>
            <a:r>
              <a:rPr lang="en-US" dirty="0">
                <a:effectLst/>
              </a:rPr>
              <a:t> Hosting </a:t>
            </a:r>
            <a:r>
              <a:rPr lang="en-US" dirty="0" err="1">
                <a:effectLst/>
              </a:rPr>
              <a:t>hizmetleri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yer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almaktadır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Şirket</a:t>
            </a:r>
            <a:r>
              <a:rPr lang="en-US" dirty="0">
                <a:effectLst/>
              </a:rPr>
              <a:t>, WebMinds, InnoCity, FitlifeTracker, </a:t>
            </a:r>
            <a:r>
              <a:rPr lang="en-US" dirty="0" err="1">
                <a:effectLst/>
              </a:rPr>
              <a:t>DataFusion</a:t>
            </a:r>
            <a:r>
              <a:rPr lang="en-US" dirty="0">
                <a:effectLst/>
              </a:rPr>
              <a:t> ve </a:t>
            </a:r>
            <a:r>
              <a:rPr lang="en-US" dirty="0" err="1">
                <a:effectLst/>
              </a:rPr>
              <a:t>SecureNet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gibi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projeleriyle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sektördeki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yerini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sağlamlaştırmış</a:t>
            </a:r>
            <a:r>
              <a:rPr lang="en-US" dirty="0">
                <a:effectLst/>
              </a:rPr>
              <a:t> ve </a:t>
            </a:r>
            <a:r>
              <a:rPr lang="en-US" dirty="0" err="1">
                <a:effectLst/>
              </a:rPr>
              <a:t>küresel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pazarda</a:t>
            </a:r>
            <a:r>
              <a:rPr lang="en-US" dirty="0">
                <a:effectLst/>
              </a:rPr>
              <a:t> Amerika </a:t>
            </a:r>
            <a:r>
              <a:rPr lang="en-US" dirty="0" err="1">
                <a:effectLst/>
              </a:rPr>
              <a:t>ile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iş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bağlantıları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kurarak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etkisini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artırmıştır</a:t>
            </a:r>
            <a:r>
              <a:rPr lang="en-US" dirty="0">
                <a:effectLst/>
              </a:rPr>
              <a:t>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>
                <a:effectLst/>
              </a:rPr>
              <a:t>Tecline Industries, </a:t>
            </a:r>
            <a:r>
              <a:rPr lang="en-US" dirty="0" err="1">
                <a:effectLst/>
              </a:rPr>
              <a:t>profesyonel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ekibi</a:t>
            </a:r>
            <a:r>
              <a:rPr lang="en-US" dirty="0">
                <a:effectLst/>
              </a:rPr>
              <a:t> ve </a:t>
            </a:r>
            <a:r>
              <a:rPr lang="en-US" dirty="0" err="1">
                <a:effectLst/>
              </a:rPr>
              <a:t>yenilikçi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yaklaşımı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iş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dünyasında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büyük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getirmeyi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hedeflemekte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teknolojiyi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 iyi </a:t>
            </a:r>
            <a:r>
              <a:rPr lang="en-US" dirty="0" err="1">
                <a:effectLst/>
              </a:rPr>
              <a:t>şekilde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kullanarak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müşterilerine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değer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katmayı</a:t>
            </a:r>
            <a:r>
              <a:rPr lang="en-US" dirty="0">
                <a:effectLst/>
              </a:rPr>
              <a:t> ve </a:t>
            </a:r>
            <a:r>
              <a:rPr lang="en-US" dirty="0" err="1">
                <a:effectLst/>
              </a:rPr>
              <a:t>onların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başarılarına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katkıda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bulunmayı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amaçlamaktadır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Vizyonu</a:t>
            </a:r>
            <a:r>
              <a:rPr lang="en-US" dirty="0">
                <a:effectLst/>
              </a:rPr>
              <a:t>, global </a:t>
            </a:r>
            <a:r>
              <a:rPr lang="en-US" dirty="0" err="1">
                <a:effectLst/>
              </a:rPr>
              <a:t>ölçekte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tanınan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bir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teknoloji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lideri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olmaktır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544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30655-7496-CBE1-3E10-0080395EE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770F011F-38D3-3F4B-B2A1-043A9CF4E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5600" cy="2892990"/>
          </a:xfrm>
          <a:prstGeom prst="rect">
            <a:avLst/>
          </a:prstGeom>
        </p:spPr>
      </p:pic>
      <p:pic>
        <p:nvPicPr>
          <p:cNvPr id="7" name="Resim 6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0F37022F-D09D-CC04-4972-ED24712F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93" y="78053"/>
            <a:ext cx="4770533" cy="5319221"/>
          </a:xfrm>
          <a:prstGeom prst="rect">
            <a:avLst/>
          </a:prstGeom>
        </p:spPr>
      </p:pic>
      <p:pic>
        <p:nvPicPr>
          <p:cNvPr id="9" name="Resim 8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7C799D33-0D3C-5FB3-DF73-038585FE8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14"/>
          <a:stretch/>
        </p:blipFill>
        <p:spPr>
          <a:xfrm>
            <a:off x="123666" y="2971043"/>
            <a:ext cx="5768840" cy="3893184"/>
          </a:xfrm>
          <a:prstGeom prst="rect">
            <a:avLst/>
          </a:prstGeom>
        </p:spPr>
      </p:pic>
      <p:pic>
        <p:nvPicPr>
          <p:cNvPr id="10" name="Resim 9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4C981D60-A492-C83E-6ABE-A60DD8DC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0"/>
          <a:stretch/>
        </p:blipFill>
        <p:spPr>
          <a:xfrm>
            <a:off x="6423160" y="4972184"/>
            <a:ext cx="5768840" cy="18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9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BE82C295-8786-9749-30A9-096356069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86" y="333566"/>
            <a:ext cx="5718087" cy="210754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9A062D6-F693-CCCF-149A-0B2C4C2E4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4" y="333566"/>
            <a:ext cx="6012726" cy="54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3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822B8-59CF-D9EC-D94E-5AC0A49B4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web sitesi, web sayfası içeren bir resim&#10;&#10;Açıklama otomatik olarak oluşturuldu">
            <a:extLst>
              <a:ext uri="{FF2B5EF4-FFF2-40B4-BE49-F238E27FC236}">
                <a16:creationId xmlns:a16="http://schemas.microsoft.com/office/drawing/2014/main" id="{9619F250-6233-37FC-CD5B-3B320E62D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56"/>
            <a:ext cx="6870290" cy="4667380"/>
          </a:xfr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675979B2-0C02-896E-AF76-05D8655914D7}"/>
              </a:ext>
            </a:extLst>
          </p:cNvPr>
          <p:cNvGrpSpPr/>
          <p:nvPr/>
        </p:nvGrpSpPr>
        <p:grpSpPr>
          <a:xfrm>
            <a:off x="6870290" y="647541"/>
            <a:ext cx="5363701" cy="5201209"/>
            <a:chOff x="6842296" y="1211529"/>
            <a:chExt cx="5363701" cy="4897358"/>
          </a:xfrm>
        </p:grpSpPr>
        <p:pic>
          <p:nvPicPr>
            <p:cNvPr id="7" name="Resim 6" descr="metin, ekran görüntüsü, yazı tipi, sayı, numara içeren bir resim&#10;&#10;Açıklama otomatik olarak oluşturuldu">
              <a:extLst>
                <a:ext uri="{FF2B5EF4-FFF2-40B4-BE49-F238E27FC236}">
                  <a16:creationId xmlns:a16="http://schemas.microsoft.com/office/drawing/2014/main" id="{1EF73987-1E22-BB00-C3DC-ADF66A87C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00"/>
            <a:stretch/>
          </p:blipFill>
          <p:spPr>
            <a:xfrm>
              <a:off x="6856293" y="1211529"/>
              <a:ext cx="5349704" cy="3002354"/>
            </a:xfrm>
            <a:prstGeom prst="rect">
              <a:avLst/>
            </a:prstGeom>
          </p:spPr>
        </p:pic>
        <p:pic>
          <p:nvPicPr>
            <p:cNvPr id="8" name="Resim 7">
              <a:extLst>
                <a:ext uri="{FF2B5EF4-FFF2-40B4-BE49-F238E27FC236}">
                  <a16:creationId xmlns:a16="http://schemas.microsoft.com/office/drawing/2014/main" id="{D8800D1B-A2BE-9C44-D9E0-563042F3D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961"/>
            <a:stretch/>
          </p:blipFill>
          <p:spPr>
            <a:xfrm>
              <a:off x="6842296" y="4213883"/>
              <a:ext cx="5349704" cy="1895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17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E6B7ACC6-CD4A-7471-E645-A485AB140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2" y="542986"/>
            <a:ext cx="5346993" cy="4563799"/>
          </a:xfrm>
          <a:prstGeom prst="rect">
            <a:avLst/>
          </a:prstGeom>
        </p:spPr>
      </p:pic>
      <p:pic>
        <p:nvPicPr>
          <p:cNvPr id="7" name="Resim 6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F46EB464-B19C-D222-0AB1-220FC24B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2986"/>
            <a:ext cx="4686706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çizgi, diyagram içeren bir resim&#10;&#10;Açıklama otomatik olarak oluşturuldu">
            <a:extLst>
              <a:ext uri="{FF2B5EF4-FFF2-40B4-BE49-F238E27FC236}">
                <a16:creationId xmlns:a16="http://schemas.microsoft.com/office/drawing/2014/main" id="{901F5FAF-18EE-734B-A8CD-481F76CE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55646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089A687-9541-52C0-0799-E2433B281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9"/>
          <a:stretch/>
        </p:blipFill>
        <p:spPr>
          <a:xfrm>
            <a:off x="0" y="3855646"/>
            <a:ext cx="4701947" cy="233331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A09CB084-61BB-71AB-690D-FEFBACFF0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2" b="673"/>
          <a:stretch/>
        </p:blipFill>
        <p:spPr>
          <a:xfrm>
            <a:off x="4536932" y="3855646"/>
            <a:ext cx="4701947" cy="30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7E16-3764-2A3F-1775-777850C8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B4E2B605-06F4-D471-1099-D5E4D18C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78" y="497840"/>
            <a:ext cx="5558188" cy="5410886"/>
          </a:xfrm>
          <a:prstGeom prst="rect">
            <a:avLst/>
          </a:prstGeom>
        </p:spPr>
      </p:pic>
      <p:pic>
        <p:nvPicPr>
          <p:cNvPr id="11" name="Resim 10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36F31689-179E-F0F6-5824-97EB22A3D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4" y="497840"/>
            <a:ext cx="5820266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26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FBEC602D-D0B8-718B-2F8F-30E55CE6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2" y="319770"/>
            <a:ext cx="4663844" cy="6218459"/>
          </a:xfrm>
          <a:prstGeom prst="rect">
            <a:avLst/>
          </a:prstGeom>
        </p:spPr>
      </p:pic>
      <p:pic>
        <p:nvPicPr>
          <p:cNvPr id="5" name="Resim 4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458148D4-5497-4F76-41F7-03C22EAB3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37" y="319770"/>
            <a:ext cx="4206605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4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metin, ekran görüntüsü, multimedya yazılımı, grafik yazılımı içeren bir resim&#10;&#10;Açıklama otomatik olarak oluşturuldu">
            <a:extLst>
              <a:ext uri="{FF2B5EF4-FFF2-40B4-BE49-F238E27FC236}">
                <a16:creationId xmlns:a16="http://schemas.microsoft.com/office/drawing/2014/main" id="{83B42D7F-A927-D261-80C9-04822429B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846732"/>
          </a:xfrm>
          <a:prstGeom prst="rect">
            <a:avLst/>
          </a:prstGeom>
        </p:spPr>
      </p:pic>
      <p:pic>
        <p:nvPicPr>
          <p:cNvPr id="11" name="Resim 10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1494B3F0-05A0-B92B-FA11-5B3FD7DC7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5223"/>
            <a:ext cx="6142252" cy="362743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F9771EAC-75E6-4EBF-80B3-04977F26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230" y="3599895"/>
            <a:ext cx="6111770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doküman, belge, yazı tipi içeren bir resim&#10;&#10;Açıklama otomatik olarak oluşturuldu">
            <a:extLst>
              <a:ext uri="{FF2B5EF4-FFF2-40B4-BE49-F238E27FC236}">
                <a16:creationId xmlns:a16="http://schemas.microsoft.com/office/drawing/2014/main" id="{0A5B39B2-6440-0759-5821-48994D6EB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21"/>
            <a:ext cx="5709920" cy="5950569"/>
          </a:xfrm>
        </p:spPr>
      </p:pic>
      <p:pic>
        <p:nvPicPr>
          <p:cNvPr id="7" name="Resim 6" descr="metin, ekran görüntüsü, doküman, belge, yazı tipi içeren bir resim&#10;&#10;Açıklama otomatik olarak oluşturuldu">
            <a:extLst>
              <a:ext uri="{FF2B5EF4-FFF2-40B4-BE49-F238E27FC236}">
                <a16:creationId xmlns:a16="http://schemas.microsoft.com/office/drawing/2014/main" id="{39AC141B-2862-7B78-65B2-3329799F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72" y="115421"/>
            <a:ext cx="4143533" cy="674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3C7D1B3D-2D8C-BC63-88FF-961C537EF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8"/>
          <a:stretch/>
        </p:blipFill>
        <p:spPr>
          <a:xfrm>
            <a:off x="6512560" y="1"/>
            <a:ext cx="5678979" cy="6853340"/>
          </a:xfrm>
        </p:spPr>
      </p:pic>
      <p:pic>
        <p:nvPicPr>
          <p:cNvPr id="7" name="Resim 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EB9FD09E-EF1A-F6C3-D1B2-90EC0CEE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98720" cy="68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5BB3-D694-5379-1351-6F29B8FD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240AC1B-7E65-B729-DC53-BC5E75585E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7" r="1"/>
          <a:stretch/>
        </p:blipFill>
        <p:spPr bwMode="auto">
          <a:xfrm>
            <a:off x="-606978" y="-1"/>
            <a:ext cx="1058934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56F0631A-F1E4-0CF9-7B27-4F3ABC409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57"/>
          <a:stretch/>
        </p:blipFill>
        <p:spPr>
          <a:xfrm>
            <a:off x="7381201" y="-1"/>
            <a:ext cx="4495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79B8D492-17E7-6D8B-1879-CEC68ED87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43" y="0"/>
            <a:ext cx="6115366" cy="6858000"/>
          </a:xfrm>
          <a:prstGeom prst="rect">
            <a:avLst/>
          </a:prstGeom>
        </p:spPr>
      </p:pic>
      <p:pic>
        <p:nvPicPr>
          <p:cNvPr id="8" name="Resim 7" descr="metin, ekran görüntüsü, doküman, belge, yazı tipi içeren bir resim&#10;&#10;Açıklama otomatik olarak oluşturuldu">
            <a:extLst>
              <a:ext uri="{FF2B5EF4-FFF2-40B4-BE49-F238E27FC236}">
                <a16:creationId xmlns:a16="http://schemas.microsoft.com/office/drawing/2014/main" id="{B2794B27-BA3A-71EA-F10C-6767D0E3C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76"/>
            <a:ext cx="6729043" cy="67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3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C8AB-5CA3-6023-2B43-904575357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web sitesi, web sayfası, çevrimiçi reklamcılık içeren bir resim&#10;&#10;Açıklama otomatik olarak oluşturuldu">
            <a:extLst>
              <a:ext uri="{FF2B5EF4-FFF2-40B4-BE49-F238E27FC236}">
                <a16:creationId xmlns:a16="http://schemas.microsoft.com/office/drawing/2014/main" id="{E712D6AF-3610-58F9-1D41-6BF982978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8" r="21015"/>
          <a:stretch/>
        </p:blipFill>
        <p:spPr>
          <a:xfrm>
            <a:off x="0" y="0"/>
            <a:ext cx="7159314" cy="6858000"/>
          </a:xfrm>
        </p:spPr>
      </p:pic>
      <p:pic>
        <p:nvPicPr>
          <p:cNvPr id="3" name="Resim 2" descr="metin, ekran görüntüsü, çizgi, yazı tipi içeren bir resim&#10;&#10;Açıklama otomatik olarak oluşturuldu">
            <a:extLst>
              <a:ext uri="{FF2B5EF4-FFF2-40B4-BE49-F238E27FC236}">
                <a16:creationId xmlns:a16="http://schemas.microsoft.com/office/drawing/2014/main" id="{B7901580-D28B-D063-7864-5FAD9921F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88" y="0"/>
            <a:ext cx="6192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95DE48C9-FD46-B328-C5FB-6E8AB95BA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42" y="0"/>
            <a:ext cx="4948519" cy="6831625"/>
          </a:xfrm>
          <a:prstGeom prst="rect">
            <a:avLst/>
          </a:prstGeom>
        </p:spPr>
      </p:pic>
      <p:pic>
        <p:nvPicPr>
          <p:cNvPr id="5" name="Resim 4" descr="metin, ekran görüntüsü, doküman, belge, yazı tipi içeren bir resim&#10;&#10;Açıklama otomatik olarak oluşturuldu">
            <a:extLst>
              <a:ext uri="{FF2B5EF4-FFF2-40B4-BE49-F238E27FC236}">
                <a16:creationId xmlns:a16="http://schemas.microsoft.com/office/drawing/2014/main" id="{D66E37E9-1684-74ED-4116-7FED67F3C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5"/>
            <a:ext cx="4610500" cy="68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1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Yeşil Sarı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97F379-7A28-4C15-BB4F-73DB7B6D6967}">
  <we:reference id="wa200005566" version="3.0.0.2" store="tr-T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153</Words>
  <Application>Microsoft Office PowerPoint</Application>
  <PresentationFormat>Geniş ekran</PresentationFormat>
  <Paragraphs>12</Paragraphs>
  <Slides>26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Mehmet K. 241613001</dc:creator>
  <cp:lastModifiedBy>Mehmet K. 241613001</cp:lastModifiedBy>
  <cp:revision>7</cp:revision>
  <dcterms:created xsi:type="dcterms:W3CDTF">2024-12-17T12:26:50Z</dcterms:created>
  <dcterms:modified xsi:type="dcterms:W3CDTF">2024-12-18T12:26:48Z</dcterms:modified>
</cp:coreProperties>
</file>